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64" r:id="rId4"/>
    <p:sldId id="258" r:id="rId5"/>
    <p:sldId id="260" r:id="rId6"/>
    <p:sldId id="261" r:id="rId7"/>
    <p:sldId id="263" r:id="rId8"/>
    <p:sldId id="266" r:id="rId9"/>
    <p:sldId id="271" r:id="rId10"/>
    <p:sldId id="273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2012-2013гг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максимальный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0.79</c:v>
                </c:pt>
                <c:pt idx="2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87083904007626"/>
          <c:y val="0.2438903138778046"/>
          <c:w val="0.32829499951344421"/>
          <c:h val="0.414588573213235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2013-2014гг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</c:v>
                </c:pt>
                <c:pt idx="1">
                  <c:v>0.24</c:v>
                </c:pt>
                <c:pt idx="2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2014-2015гг</a:t>
            </a:r>
            <a:endParaRPr lang="ru-RU" dirty="0"/>
          </a:p>
        </c:rich>
      </c:tx>
      <c:layout>
        <c:manualLayout>
          <c:xMode val="edge"/>
          <c:yMode val="edge"/>
          <c:x val="0.2729416428477644"/>
          <c:y val="0.121643195947068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минимальный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3"/>
                <c:pt idx="0">
                  <c:v>0</c:v>
                </c:pt>
                <c:pt idx="1">
                  <c:v>0.19</c:v>
                </c:pt>
                <c:pt idx="2">
                  <c:v>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26515-C53F-4F1E-9ED0-7528CAF8C58F}" type="doc">
      <dgm:prSet loTypeId="urn:microsoft.com/office/officeart/2005/8/layout/hList7" loCatId="process" qsTypeId="urn:microsoft.com/office/officeart/2005/8/quickstyle/3d1" qsCatId="3D" csTypeId="urn:microsoft.com/office/officeart/2005/8/colors/accent1_2" csCatId="accent1" phldr="1"/>
      <dgm:spPr/>
    </dgm:pt>
    <dgm:pt modelId="{C4278F1F-B67E-4F9A-81A4-BDF55EB7A59F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Декоративно-прикладное творчество</a:t>
          </a:r>
          <a:endParaRPr lang="ru-RU" dirty="0"/>
        </a:p>
      </dgm:t>
    </dgm:pt>
    <dgm:pt modelId="{648E61A8-4416-459E-A19B-431717475383}" type="parTrans" cxnId="{9C832407-5749-41E8-A01F-220D9A3E4654}">
      <dgm:prSet/>
      <dgm:spPr/>
      <dgm:t>
        <a:bodyPr/>
        <a:lstStyle/>
        <a:p>
          <a:endParaRPr lang="ru-RU"/>
        </a:p>
      </dgm:t>
    </dgm:pt>
    <dgm:pt modelId="{CD958709-B2D6-4482-9D5C-788D1CABF604}" type="sibTrans" cxnId="{9C832407-5749-41E8-A01F-220D9A3E4654}">
      <dgm:prSet/>
      <dgm:spPr/>
      <dgm:t>
        <a:bodyPr/>
        <a:lstStyle/>
        <a:p>
          <a:endParaRPr lang="ru-RU"/>
        </a:p>
      </dgm:t>
    </dgm:pt>
    <dgm:pt modelId="{3CC072BC-A732-42C5-A8D3-96BBC884D876}">
      <dgm:prSet phldrT="[Текст]" custT="1"/>
      <dgm:spPr/>
      <dgm:t>
        <a:bodyPr/>
        <a:lstStyle/>
        <a:p>
          <a:pPr algn="ctr"/>
          <a:endParaRPr lang="ru-RU" sz="2800" dirty="0" smtClean="0"/>
        </a:p>
        <a:p>
          <a:pPr algn="ctr"/>
          <a:endParaRPr lang="ru-RU" sz="2800" dirty="0" smtClean="0"/>
        </a:p>
        <a:p>
          <a:pPr algn="ctr"/>
          <a:endParaRPr lang="ru-RU" sz="2800" b="1" u="sng" dirty="0" smtClean="0"/>
        </a:p>
        <a:p>
          <a:pPr algn="ctr"/>
          <a:endParaRPr lang="ru-RU" sz="2800" b="1" u="sng" dirty="0" smtClean="0"/>
        </a:p>
        <a:p>
          <a:pPr algn="ctr"/>
          <a:r>
            <a:rPr lang="ru-RU" sz="2800" b="1" u="sng" dirty="0" smtClean="0"/>
            <a:t>Кулинария</a:t>
          </a:r>
          <a:r>
            <a:rPr lang="ru-RU" sz="2800" dirty="0" smtClean="0"/>
            <a:t> </a:t>
          </a:r>
          <a:endParaRPr lang="ru-RU" sz="2800" dirty="0"/>
        </a:p>
      </dgm:t>
    </dgm:pt>
    <dgm:pt modelId="{ADA2380F-1458-4CC6-9022-811AC34E307F}" type="parTrans" cxnId="{D83F10A0-0CAA-4990-956E-20E573DB2448}">
      <dgm:prSet/>
      <dgm:spPr/>
      <dgm:t>
        <a:bodyPr/>
        <a:lstStyle/>
        <a:p>
          <a:endParaRPr lang="ru-RU"/>
        </a:p>
      </dgm:t>
    </dgm:pt>
    <dgm:pt modelId="{ED3A1455-527F-4813-B1A1-89B940F3B1B3}" type="sibTrans" cxnId="{D83F10A0-0CAA-4990-956E-20E573DB2448}">
      <dgm:prSet/>
      <dgm:spPr/>
      <dgm:t>
        <a:bodyPr/>
        <a:lstStyle/>
        <a:p>
          <a:endParaRPr lang="ru-RU"/>
        </a:p>
      </dgm:t>
    </dgm:pt>
    <dgm:pt modelId="{3D99E048-6CD4-4658-9A2F-87DA239D7453}">
      <dgm:prSet phldrT="[Текст]"/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Ведение домашнего хозяйства</a:t>
          </a:r>
          <a:endParaRPr lang="ru-RU" dirty="0"/>
        </a:p>
      </dgm:t>
    </dgm:pt>
    <dgm:pt modelId="{F6108940-DB22-4873-8FA6-7174B8507D79}" type="parTrans" cxnId="{2EA630AA-73A3-40AD-8B88-EE3BD867E04B}">
      <dgm:prSet/>
      <dgm:spPr/>
      <dgm:t>
        <a:bodyPr/>
        <a:lstStyle/>
        <a:p>
          <a:endParaRPr lang="ru-RU"/>
        </a:p>
      </dgm:t>
    </dgm:pt>
    <dgm:pt modelId="{6F188CB6-0A1B-47E9-9C93-461AAEF868A6}" type="sibTrans" cxnId="{2EA630AA-73A3-40AD-8B88-EE3BD867E04B}">
      <dgm:prSet/>
      <dgm:spPr/>
      <dgm:t>
        <a:bodyPr/>
        <a:lstStyle/>
        <a:p>
          <a:endParaRPr lang="ru-RU"/>
        </a:p>
      </dgm:t>
    </dgm:pt>
    <dgm:pt modelId="{D0C5B8CC-7609-4031-BD3C-AB005FF83272}" type="pres">
      <dgm:prSet presAssocID="{35926515-C53F-4F1E-9ED0-7528CAF8C58F}" presName="Name0" presStyleCnt="0">
        <dgm:presLayoutVars>
          <dgm:dir/>
          <dgm:resizeHandles val="exact"/>
        </dgm:presLayoutVars>
      </dgm:prSet>
      <dgm:spPr/>
    </dgm:pt>
    <dgm:pt modelId="{1D94BDD4-FFE7-4AEF-8B11-8E9F0DB2145D}" type="pres">
      <dgm:prSet presAssocID="{35926515-C53F-4F1E-9ED0-7528CAF8C58F}" presName="fgShape" presStyleLbl="fgShp" presStyleIdx="0" presStyleCnt="1" custLinFactNeighborX="-221" custLinFactNeighborY="29207"/>
      <dgm:spPr/>
    </dgm:pt>
    <dgm:pt modelId="{D3D7C466-4D8C-40CF-ADE1-2664787CDF9E}" type="pres">
      <dgm:prSet presAssocID="{35926515-C53F-4F1E-9ED0-7528CAF8C58F}" presName="linComp" presStyleCnt="0"/>
      <dgm:spPr/>
    </dgm:pt>
    <dgm:pt modelId="{89F2B7C7-C44A-4B7C-87B6-6BD1BEB2366C}" type="pres">
      <dgm:prSet presAssocID="{C4278F1F-B67E-4F9A-81A4-BDF55EB7A59F}" presName="compNode" presStyleCnt="0"/>
      <dgm:spPr/>
    </dgm:pt>
    <dgm:pt modelId="{2B11876A-7DDB-4C1F-BDD4-432D2B0AA6F7}" type="pres">
      <dgm:prSet presAssocID="{C4278F1F-B67E-4F9A-81A4-BDF55EB7A59F}" presName="bkgdShape" presStyleLbl="node1" presStyleIdx="0" presStyleCnt="3" custLinFactNeighborX="-1744" custLinFactNeighborY="-2824"/>
      <dgm:spPr/>
      <dgm:t>
        <a:bodyPr/>
        <a:lstStyle/>
        <a:p>
          <a:endParaRPr lang="ru-RU"/>
        </a:p>
      </dgm:t>
    </dgm:pt>
    <dgm:pt modelId="{C12C141D-89CB-4928-900A-91C23B3E9A9A}" type="pres">
      <dgm:prSet presAssocID="{C4278F1F-B67E-4F9A-81A4-BDF55EB7A59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93C56-DF22-4E8B-8947-E1792937D64E}" type="pres">
      <dgm:prSet presAssocID="{C4278F1F-B67E-4F9A-81A4-BDF55EB7A59F}" presName="invisiNode" presStyleLbl="node1" presStyleIdx="0" presStyleCnt="3"/>
      <dgm:spPr/>
    </dgm:pt>
    <dgm:pt modelId="{0CAF83F9-2472-48ED-94EE-9C4D01238187}" type="pres">
      <dgm:prSet presAssocID="{C4278F1F-B67E-4F9A-81A4-BDF55EB7A59F}" presName="imagNode" presStyleLbl="fgImgPlace1" presStyleIdx="0" presStyleCnt="3" custScaleX="117190" custScaleY="114220" custLinFactNeighborX="-3128" custLinFactNeighborY="1029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15B865A-3054-440D-BE6A-5AD7CA338369}" type="pres">
      <dgm:prSet presAssocID="{CD958709-B2D6-4482-9D5C-788D1CABF6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08FA216-CF13-4254-AD17-544DC30BB932}" type="pres">
      <dgm:prSet presAssocID="{3CC072BC-A732-42C5-A8D3-96BBC884D876}" presName="compNode" presStyleCnt="0"/>
      <dgm:spPr/>
    </dgm:pt>
    <dgm:pt modelId="{AD3C02D6-F7F0-4218-909D-7E1FF0FD0104}" type="pres">
      <dgm:prSet presAssocID="{3CC072BC-A732-42C5-A8D3-96BBC884D876}" presName="bkgdShape" presStyleLbl="node1" presStyleIdx="1" presStyleCnt="3" custScaleX="121337" custLinFactNeighborX="2726" custLinFactNeighborY="-7310"/>
      <dgm:spPr/>
      <dgm:t>
        <a:bodyPr/>
        <a:lstStyle/>
        <a:p>
          <a:endParaRPr lang="ru-RU"/>
        </a:p>
      </dgm:t>
    </dgm:pt>
    <dgm:pt modelId="{D1F489A4-7067-4615-ABFB-C2309FD2D526}" type="pres">
      <dgm:prSet presAssocID="{3CC072BC-A732-42C5-A8D3-96BBC884D87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FEC87-7F0A-413D-9269-2EE71B5E9475}" type="pres">
      <dgm:prSet presAssocID="{3CC072BC-A732-42C5-A8D3-96BBC884D876}" presName="invisiNode" presStyleLbl="node1" presStyleIdx="1" presStyleCnt="3"/>
      <dgm:spPr/>
    </dgm:pt>
    <dgm:pt modelId="{A8CFD501-0434-4B85-B474-891DBF9F243E}" type="pres">
      <dgm:prSet presAssocID="{3CC072BC-A732-42C5-A8D3-96BBC884D876}" presName="imagNode" presStyleLbl="fgImgPlace1" presStyleIdx="1" presStyleCnt="3" custScaleX="233521" custScaleY="223839" custLinFactNeighborX="1469" custLinFactNeighborY="49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49DA54D-9C14-417C-973D-404E3E8E7106}" type="pres">
      <dgm:prSet presAssocID="{ED3A1455-527F-4813-B1A1-89B940F3B1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037EE4-9E32-4A46-956B-4E92CF0D9C50}" type="pres">
      <dgm:prSet presAssocID="{3D99E048-6CD4-4658-9A2F-87DA239D7453}" presName="compNode" presStyleCnt="0"/>
      <dgm:spPr/>
    </dgm:pt>
    <dgm:pt modelId="{05840AA5-893F-447A-A6D8-1A65A2E98697}" type="pres">
      <dgm:prSet presAssocID="{3D99E048-6CD4-4658-9A2F-87DA239D7453}" presName="bkgdShape" presStyleLbl="node1" presStyleIdx="2" presStyleCnt="3" custLinFactNeighborX="7383" custLinFactNeighborY="-4236"/>
      <dgm:spPr/>
      <dgm:t>
        <a:bodyPr/>
        <a:lstStyle/>
        <a:p>
          <a:endParaRPr lang="ru-RU"/>
        </a:p>
      </dgm:t>
    </dgm:pt>
    <dgm:pt modelId="{263F4B47-5348-433D-8564-D21040D623D2}" type="pres">
      <dgm:prSet presAssocID="{3D99E048-6CD4-4658-9A2F-87DA239D745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B111B-1285-47C3-B288-B2A90B7578F9}" type="pres">
      <dgm:prSet presAssocID="{3D99E048-6CD4-4658-9A2F-87DA239D7453}" presName="invisiNode" presStyleLbl="node1" presStyleIdx="2" presStyleCnt="3"/>
      <dgm:spPr/>
    </dgm:pt>
    <dgm:pt modelId="{EA1D79B4-ED4E-45A4-9205-8BC16DCAA0BB}" type="pres">
      <dgm:prSet presAssocID="{3D99E048-6CD4-4658-9A2F-87DA239D7453}" presName="imagNode" presStyleLbl="fgImgPlace1" presStyleIdx="2" presStyleCnt="3" custScaleX="123487" custScaleY="114492" custLinFactNeighborX="4397" custLinFactNeighborY="1043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2EA630AA-73A3-40AD-8B88-EE3BD867E04B}" srcId="{35926515-C53F-4F1E-9ED0-7528CAF8C58F}" destId="{3D99E048-6CD4-4658-9A2F-87DA239D7453}" srcOrd="2" destOrd="0" parTransId="{F6108940-DB22-4873-8FA6-7174B8507D79}" sibTransId="{6F188CB6-0A1B-47E9-9C93-461AAEF868A6}"/>
    <dgm:cxn modelId="{724174B9-FE24-4A1B-8210-A00C20872966}" type="presOf" srcId="{3CC072BC-A732-42C5-A8D3-96BBC884D876}" destId="{D1F489A4-7067-4615-ABFB-C2309FD2D526}" srcOrd="1" destOrd="0" presId="urn:microsoft.com/office/officeart/2005/8/layout/hList7"/>
    <dgm:cxn modelId="{8BEF3921-D5A6-43EE-BE35-93DC6D505378}" type="presOf" srcId="{3D99E048-6CD4-4658-9A2F-87DA239D7453}" destId="{263F4B47-5348-433D-8564-D21040D623D2}" srcOrd="1" destOrd="0" presId="urn:microsoft.com/office/officeart/2005/8/layout/hList7"/>
    <dgm:cxn modelId="{A6673E91-78CE-481B-AD33-6939AB79D841}" type="presOf" srcId="{ED3A1455-527F-4813-B1A1-89B940F3B1B3}" destId="{949DA54D-9C14-417C-973D-404E3E8E7106}" srcOrd="0" destOrd="0" presId="urn:microsoft.com/office/officeart/2005/8/layout/hList7"/>
    <dgm:cxn modelId="{807F0E43-040F-43C0-AAA4-98A29E3CD7ED}" type="presOf" srcId="{C4278F1F-B67E-4F9A-81A4-BDF55EB7A59F}" destId="{C12C141D-89CB-4928-900A-91C23B3E9A9A}" srcOrd="1" destOrd="0" presId="urn:microsoft.com/office/officeart/2005/8/layout/hList7"/>
    <dgm:cxn modelId="{A78AD7D9-8F15-423B-9520-79183E075861}" type="presOf" srcId="{3D99E048-6CD4-4658-9A2F-87DA239D7453}" destId="{05840AA5-893F-447A-A6D8-1A65A2E98697}" srcOrd="0" destOrd="0" presId="urn:microsoft.com/office/officeart/2005/8/layout/hList7"/>
    <dgm:cxn modelId="{9C832407-5749-41E8-A01F-220D9A3E4654}" srcId="{35926515-C53F-4F1E-9ED0-7528CAF8C58F}" destId="{C4278F1F-B67E-4F9A-81A4-BDF55EB7A59F}" srcOrd="0" destOrd="0" parTransId="{648E61A8-4416-459E-A19B-431717475383}" sibTransId="{CD958709-B2D6-4482-9D5C-788D1CABF604}"/>
    <dgm:cxn modelId="{D83F10A0-0CAA-4990-956E-20E573DB2448}" srcId="{35926515-C53F-4F1E-9ED0-7528CAF8C58F}" destId="{3CC072BC-A732-42C5-A8D3-96BBC884D876}" srcOrd="1" destOrd="0" parTransId="{ADA2380F-1458-4CC6-9022-811AC34E307F}" sibTransId="{ED3A1455-527F-4813-B1A1-89B940F3B1B3}"/>
    <dgm:cxn modelId="{B92C88D9-4C97-4DF4-AAC1-F46CAB4AF112}" type="presOf" srcId="{CD958709-B2D6-4482-9D5C-788D1CABF604}" destId="{B15B865A-3054-440D-BE6A-5AD7CA338369}" srcOrd="0" destOrd="0" presId="urn:microsoft.com/office/officeart/2005/8/layout/hList7"/>
    <dgm:cxn modelId="{7949E196-A22A-453E-8653-DEF481D37047}" type="presOf" srcId="{C4278F1F-B67E-4F9A-81A4-BDF55EB7A59F}" destId="{2B11876A-7DDB-4C1F-BDD4-432D2B0AA6F7}" srcOrd="0" destOrd="0" presId="urn:microsoft.com/office/officeart/2005/8/layout/hList7"/>
    <dgm:cxn modelId="{B393944E-E7F3-4CAB-B271-0C69EBFE4896}" type="presOf" srcId="{35926515-C53F-4F1E-9ED0-7528CAF8C58F}" destId="{D0C5B8CC-7609-4031-BD3C-AB005FF83272}" srcOrd="0" destOrd="0" presId="urn:microsoft.com/office/officeart/2005/8/layout/hList7"/>
    <dgm:cxn modelId="{36CE4870-2DE9-4DE5-AE03-020DB50034E7}" type="presOf" srcId="{3CC072BC-A732-42C5-A8D3-96BBC884D876}" destId="{AD3C02D6-F7F0-4218-909D-7E1FF0FD0104}" srcOrd="0" destOrd="0" presId="urn:microsoft.com/office/officeart/2005/8/layout/hList7"/>
    <dgm:cxn modelId="{4506E439-8498-4658-BDC4-3D14321823FA}" type="presParOf" srcId="{D0C5B8CC-7609-4031-BD3C-AB005FF83272}" destId="{1D94BDD4-FFE7-4AEF-8B11-8E9F0DB2145D}" srcOrd="0" destOrd="0" presId="urn:microsoft.com/office/officeart/2005/8/layout/hList7"/>
    <dgm:cxn modelId="{662CD336-B26E-4353-8A90-53B522A2BAEA}" type="presParOf" srcId="{D0C5B8CC-7609-4031-BD3C-AB005FF83272}" destId="{D3D7C466-4D8C-40CF-ADE1-2664787CDF9E}" srcOrd="1" destOrd="0" presId="urn:microsoft.com/office/officeart/2005/8/layout/hList7"/>
    <dgm:cxn modelId="{F787F624-A641-46BD-AF7B-3EA399EC493F}" type="presParOf" srcId="{D3D7C466-4D8C-40CF-ADE1-2664787CDF9E}" destId="{89F2B7C7-C44A-4B7C-87B6-6BD1BEB2366C}" srcOrd="0" destOrd="0" presId="urn:microsoft.com/office/officeart/2005/8/layout/hList7"/>
    <dgm:cxn modelId="{CD9728B2-7EB7-485D-868C-2EC7B8A22355}" type="presParOf" srcId="{89F2B7C7-C44A-4B7C-87B6-6BD1BEB2366C}" destId="{2B11876A-7DDB-4C1F-BDD4-432D2B0AA6F7}" srcOrd="0" destOrd="0" presId="urn:microsoft.com/office/officeart/2005/8/layout/hList7"/>
    <dgm:cxn modelId="{35A886B1-6382-45FE-93C5-47704DFB6779}" type="presParOf" srcId="{89F2B7C7-C44A-4B7C-87B6-6BD1BEB2366C}" destId="{C12C141D-89CB-4928-900A-91C23B3E9A9A}" srcOrd="1" destOrd="0" presId="urn:microsoft.com/office/officeart/2005/8/layout/hList7"/>
    <dgm:cxn modelId="{276952B5-9437-4004-9A34-920075A187BC}" type="presParOf" srcId="{89F2B7C7-C44A-4B7C-87B6-6BD1BEB2366C}" destId="{6E993C56-DF22-4E8B-8947-E1792937D64E}" srcOrd="2" destOrd="0" presId="urn:microsoft.com/office/officeart/2005/8/layout/hList7"/>
    <dgm:cxn modelId="{46CC37B4-FBFD-45E5-AE4A-1178AD6619FF}" type="presParOf" srcId="{89F2B7C7-C44A-4B7C-87B6-6BD1BEB2366C}" destId="{0CAF83F9-2472-48ED-94EE-9C4D01238187}" srcOrd="3" destOrd="0" presId="urn:microsoft.com/office/officeart/2005/8/layout/hList7"/>
    <dgm:cxn modelId="{604A1CD8-C105-4B9D-A813-53CB2BD1A230}" type="presParOf" srcId="{D3D7C466-4D8C-40CF-ADE1-2664787CDF9E}" destId="{B15B865A-3054-440D-BE6A-5AD7CA338369}" srcOrd="1" destOrd="0" presId="urn:microsoft.com/office/officeart/2005/8/layout/hList7"/>
    <dgm:cxn modelId="{80A5AC25-CE32-4791-B7D5-88FA9765E8BA}" type="presParOf" srcId="{D3D7C466-4D8C-40CF-ADE1-2664787CDF9E}" destId="{D08FA216-CF13-4254-AD17-544DC30BB932}" srcOrd="2" destOrd="0" presId="urn:microsoft.com/office/officeart/2005/8/layout/hList7"/>
    <dgm:cxn modelId="{1B226C29-C856-45EF-B2A7-14801CE8687F}" type="presParOf" srcId="{D08FA216-CF13-4254-AD17-544DC30BB932}" destId="{AD3C02D6-F7F0-4218-909D-7E1FF0FD0104}" srcOrd="0" destOrd="0" presId="urn:microsoft.com/office/officeart/2005/8/layout/hList7"/>
    <dgm:cxn modelId="{0306DB5D-880D-470C-9952-7B96F3BB5085}" type="presParOf" srcId="{D08FA216-CF13-4254-AD17-544DC30BB932}" destId="{D1F489A4-7067-4615-ABFB-C2309FD2D526}" srcOrd="1" destOrd="0" presId="urn:microsoft.com/office/officeart/2005/8/layout/hList7"/>
    <dgm:cxn modelId="{5AD238EB-A443-446A-AE97-97AA130DA8D6}" type="presParOf" srcId="{D08FA216-CF13-4254-AD17-544DC30BB932}" destId="{3E7FEC87-7F0A-413D-9269-2EE71B5E9475}" srcOrd="2" destOrd="0" presId="urn:microsoft.com/office/officeart/2005/8/layout/hList7"/>
    <dgm:cxn modelId="{7724C77F-CB78-4AB4-9A8B-DC1D7DA252AC}" type="presParOf" srcId="{D08FA216-CF13-4254-AD17-544DC30BB932}" destId="{A8CFD501-0434-4B85-B474-891DBF9F243E}" srcOrd="3" destOrd="0" presId="urn:microsoft.com/office/officeart/2005/8/layout/hList7"/>
    <dgm:cxn modelId="{49EDAA4B-0BAA-42A2-B382-3D544DA742A1}" type="presParOf" srcId="{D3D7C466-4D8C-40CF-ADE1-2664787CDF9E}" destId="{949DA54D-9C14-417C-973D-404E3E8E7106}" srcOrd="3" destOrd="0" presId="urn:microsoft.com/office/officeart/2005/8/layout/hList7"/>
    <dgm:cxn modelId="{4570ACFC-6BCC-49D5-8295-A45935529D54}" type="presParOf" srcId="{D3D7C466-4D8C-40CF-ADE1-2664787CDF9E}" destId="{4E037EE4-9E32-4A46-956B-4E92CF0D9C50}" srcOrd="4" destOrd="0" presId="urn:microsoft.com/office/officeart/2005/8/layout/hList7"/>
    <dgm:cxn modelId="{2FFD7B4E-A157-4CB7-8340-32A7A5CBBF4C}" type="presParOf" srcId="{4E037EE4-9E32-4A46-956B-4E92CF0D9C50}" destId="{05840AA5-893F-447A-A6D8-1A65A2E98697}" srcOrd="0" destOrd="0" presId="urn:microsoft.com/office/officeart/2005/8/layout/hList7"/>
    <dgm:cxn modelId="{740AA9EF-248E-4C6B-B770-D15FB3B447FA}" type="presParOf" srcId="{4E037EE4-9E32-4A46-956B-4E92CF0D9C50}" destId="{263F4B47-5348-433D-8564-D21040D623D2}" srcOrd="1" destOrd="0" presId="urn:microsoft.com/office/officeart/2005/8/layout/hList7"/>
    <dgm:cxn modelId="{A8D257C4-24A9-4C97-8A81-54BF4614A882}" type="presParOf" srcId="{4E037EE4-9E32-4A46-956B-4E92CF0D9C50}" destId="{072B111B-1285-47C3-B288-B2A90B7578F9}" srcOrd="2" destOrd="0" presId="urn:microsoft.com/office/officeart/2005/8/layout/hList7"/>
    <dgm:cxn modelId="{A6647B70-5F79-431B-9BF6-252FDA4B57A1}" type="presParOf" srcId="{4E037EE4-9E32-4A46-956B-4E92CF0D9C50}" destId="{EA1D79B4-ED4E-45A4-9205-8BC16DCAA0B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2DC2BA-2E5E-42FD-A04D-9E33827A3533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E24D1F-8CF8-462E-AB56-046FB365B10B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300" dirty="0" smtClean="0"/>
            <a:t>          </a:t>
          </a:r>
          <a:r>
            <a:rPr lang="ru-RU" sz="4000" b="1" dirty="0" smtClean="0"/>
            <a:t>Теоретические основы</a:t>
          </a:r>
        </a:p>
      </dgm:t>
    </dgm:pt>
    <dgm:pt modelId="{780E8470-EDF3-409B-B278-F9A516C99C3A}" type="parTrans" cxnId="{7E073F35-32B4-4AE2-8C90-B21C2BDBC467}">
      <dgm:prSet/>
      <dgm:spPr/>
      <dgm:t>
        <a:bodyPr/>
        <a:lstStyle/>
        <a:p>
          <a:endParaRPr lang="ru-RU"/>
        </a:p>
      </dgm:t>
    </dgm:pt>
    <dgm:pt modelId="{AE5FA08E-9318-4FE9-883F-A982FB9394E7}" type="sibTrans" cxnId="{7E073F35-32B4-4AE2-8C90-B21C2BDBC467}">
      <dgm:prSet/>
      <dgm:spPr/>
      <dgm:t>
        <a:bodyPr/>
        <a:lstStyle/>
        <a:p>
          <a:endParaRPr lang="ru-RU"/>
        </a:p>
      </dgm:t>
    </dgm:pt>
    <dgm:pt modelId="{6DC8EF21-1170-4328-B949-943CA2BC6023}">
      <dgm:prSet phldrT="[Текст]" custT="1"/>
      <dgm:spPr/>
      <dgm:t>
        <a:bodyPr anchor="ctr"/>
        <a:lstStyle/>
        <a:p>
          <a:pPr algn="ctr"/>
          <a:r>
            <a:rPr lang="ru-RU" sz="4000" b="1" dirty="0" smtClean="0"/>
            <a:t>           Приготовление блюд</a:t>
          </a:r>
          <a:endParaRPr lang="ru-RU" sz="4000" b="1" dirty="0"/>
        </a:p>
      </dgm:t>
    </dgm:pt>
    <dgm:pt modelId="{72A4B5AA-425A-4FDE-BCBB-1584CDF35145}" type="parTrans" cxnId="{0E859185-FB14-487E-B115-F56BAD0F352E}">
      <dgm:prSet/>
      <dgm:spPr/>
      <dgm:t>
        <a:bodyPr/>
        <a:lstStyle/>
        <a:p>
          <a:endParaRPr lang="ru-RU"/>
        </a:p>
      </dgm:t>
    </dgm:pt>
    <dgm:pt modelId="{69612A81-48BE-4B1E-9FA6-A6E73B85B5DA}" type="sibTrans" cxnId="{0E859185-FB14-487E-B115-F56BAD0F352E}">
      <dgm:prSet/>
      <dgm:spPr/>
      <dgm:t>
        <a:bodyPr/>
        <a:lstStyle/>
        <a:p>
          <a:endParaRPr lang="ru-RU"/>
        </a:p>
      </dgm:t>
    </dgm:pt>
    <dgm:pt modelId="{9BE093E3-2FF5-4A26-9F8D-DD76F3B87238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smtClean="0"/>
            <a:t>        Столовый этикет</a:t>
          </a:r>
        </a:p>
      </dgm:t>
    </dgm:pt>
    <dgm:pt modelId="{3D226527-7F96-494B-877E-3B8EFD4802AC}" type="parTrans" cxnId="{CD0AF653-1D79-4533-8684-79F14D36E0CF}">
      <dgm:prSet/>
      <dgm:spPr/>
      <dgm:t>
        <a:bodyPr/>
        <a:lstStyle/>
        <a:p>
          <a:endParaRPr lang="ru-RU"/>
        </a:p>
      </dgm:t>
    </dgm:pt>
    <dgm:pt modelId="{7497FBDF-BD52-4155-BC0D-98608E5A9B46}" type="sibTrans" cxnId="{CD0AF653-1D79-4533-8684-79F14D36E0CF}">
      <dgm:prSet/>
      <dgm:spPr/>
      <dgm:t>
        <a:bodyPr/>
        <a:lstStyle/>
        <a:p>
          <a:endParaRPr lang="ru-RU"/>
        </a:p>
      </dgm:t>
    </dgm:pt>
    <dgm:pt modelId="{BFAD0BEC-E63D-48FB-BFCF-EDB9DF84A345}" type="pres">
      <dgm:prSet presAssocID="{242DC2BA-2E5E-42FD-A04D-9E33827A353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07DD07-16D3-4A1C-A53C-2CE3B3B8A91C}" type="pres">
      <dgm:prSet presAssocID="{97E24D1F-8CF8-462E-AB56-046FB365B10B}" presName="comp" presStyleCnt="0"/>
      <dgm:spPr/>
      <dgm:t>
        <a:bodyPr/>
        <a:lstStyle/>
        <a:p>
          <a:endParaRPr lang="ru-RU"/>
        </a:p>
      </dgm:t>
    </dgm:pt>
    <dgm:pt modelId="{E694646C-4D63-4163-91B0-D37E5C90EEFF}" type="pres">
      <dgm:prSet presAssocID="{97E24D1F-8CF8-462E-AB56-046FB365B10B}" presName="box" presStyleLbl="node1" presStyleIdx="0" presStyleCnt="3" custLinFactNeighborX="-1904" custLinFactNeighborY="-3596"/>
      <dgm:spPr/>
      <dgm:t>
        <a:bodyPr/>
        <a:lstStyle/>
        <a:p>
          <a:endParaRPr lang="ru-RU"/>
        </a:p>
      </dgm:t>
    </dgm:pt>
    <dgm:pt modelId="{77EA74C9-3BA8-4081-8703-1AE0907D8A46}" type="pres">
      <dgm:prSet presAssocID="{97E24D1F-8CF8-462E-AB56-046FB365B10B}" presName="img" presStyleLbl="fgImgPlace1" presStyleIdx="0" presStyleCnt="3" custAng="0" custScaleX="145331" custScaleY="136390" custLinFactNeighborX="2280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ru-RU"/>
        </a:p>
      </dgm:t>
    </dgm:pt>
    <dgm:pt modelId="{E682850A-1BA5-4640-82CB-376A80D46F4D}" type="pres">
      <dgm:prSet presAssocID="{97E24D1F-8CF8-462E-AB56-046FB365B10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C561B-24FA-49D5-BE90-B20D6A675868}" type="pres">
      <dgm:prSet presAssocID="{AE5FA08E-9318-4FE9-883F-A982FB9394E7}" presName="spacer" presStyleCnt="0"/>
      <dgm:spPr/>
      <dgm:t>
        <a:bodyPr/>
        <a:lstStyle/>
        <a:p>
          <a:endParaRPr lang="ru-RU"/>
        </a:p>
      </dgm:t>
    </dgm:pt>
    <dgm:pt modelId="{DC8E6228-C219-4BE8-BFFD-4513BF9BBE8A}" type="pres">
      <dgm:prSet presAssocID="{6DC8EF21-1170-4328-B949-943CA2BC6023}" presName="comp" presStyleCnt="0"/>
      <dgm:spPr/>
      <dgm:t>
        <a:bodyPr/>
        <a:lstStyle/>
        <a:p>
          <a:endParaRPr lang="ru-RU"/>
        </a:p>
      </dgm:t>
    </dgm:pt>
    <dgm:pt modelId="{D348DF6B-20A4-4217-80D0-9E736FE6DDD5}" type="pres">
      <dgm:prSet presAssocID="{6DC8EF21-1170-4328-B949-943CA2BC6023}" presName="box" presStyleLbl="node1" presStyleIdx="1" presStyleCnt="3" custScaleX="100000" custLinFactNeighborX="-1381" custLinFactNeighborY="1337"/>
      <dgm:spPr/>
      <dgm:t>
        <a:bodyPr/>
        <a:lstStyle/>
        <a:p>
          <a:endParaRPr lang="ru-RU"/>
        </a:p>
      </dgm:t>
    </dgm:pt>
    <dgm:pt modelId="{F11FFD87-B611-419A-896E-6B2B1B98D5FB}" type="pres">
      <dgm:prSet presAssocID="{6DC8EF21-1170-4328-B949-943CA2BC6023}" presName="img" presStyleLbl="fgImgPlace1" presStyleIdx="1" presStyleCnt="3" custScaleX="147690" custScaleY="149538" custLinFactNeighborX="60019" custLinFactNeighborY="-132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7C75A9-6170-424E-BBF6-A9ACF92EDF45}" type="pres">
      <dgm:prSet presAssocID="{6DC8EF21-1170-4328-B949-943CA2BC602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5C21C-A2C4-4819-8727-75D5692F5265}" type="pres">
      <dgm:prSet presAssocID="{69612A81-48BE-4B1E-9FA6-A6E73B85B5DA}" presName="spacer" presStyleCnt="0"/>
      <dgm:spPr/>
      <dgm:t>
        <a:bodyPr/>
        <a:lstStyle/>
        <a:p>
          <a:endParaRPr lang="ru-RU"/>
        </a:p>
      </dgm:t>
    </dgm:pt>
    <dgm:pt modelId="{C14B8A73-C465-48CD-82AA-69BD4D252DF1}" type="pres">
      <dgm:prSet presAssocID="{9BE093E3-2FF5-4A26-9F8D-DD76F3B87238}" presName="comp" presStyleCnt="0"/>
      <dgm:spPr/>
      <dgm:t>
        <a:bodyPr/>
        <a:lstStyle/>
        <a:p>
          <a:endParaRPr lang="ru-RU"/>
        </a:p>
      </dgm:t>
    </dgm:pt>
    <dgm:pt modelId="{AE9D31C9-FF95-4877-B026-94C758250593}" type="pres">
      <dgm:prSet presAssocID="{9BE093E3-2FF5-4A26-9F8D-DD76F3B87238}" presName="box" presStyleLbl="node1" presStyleIdx="2" presStyleCnt="3" custLinFactNeighborX="-1543" custLinFactNeighborY="-1023"/>
      <dgm:spPr/>
      <dgm:t>
        <a:bodyPr/>
        <a:lstStyle/>
        <a:p>
          <a:endParaRPr lang="ru-RU"/>
        </a:p>
      </dgm:t>
    </dgm:pt>
    <dgm:pt modelId="{EEA428A0-E825-4784-AEEB-89741DCAD88C}" type="pres">
      <dgm:prSet presAssocID="{9BE093E3-2FF5-4A26-9F8D-DD76F3B87238}" presName="img" presStyleLbl="fgImgPlace1" presStyleIdx="2" presStyleCnt="3" custScaleX="150936" custScaleY="146847" custLinFactNeighborX="28328" custLinFactNeighborY="-219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1677FD09-1FCF-4FB9-9404-86805054B3FF}" type="pres">
      <dgm:prSet presAssocID="{9BE093E3-2FF5-4A26-9F8D-DD76F3B8723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4B9F38-9CEA-4587-81F5-24F046B013CD}" type="presOf" srcId="{97E24D1F-8CF8-462E-AB56-046FB365B10B}" destId="{E694646C-4D63-4163-91B0-D37E5C90EEFF}" srcOrd="0" destOrd="0" presId="urn:microsoft.com/office/officeart/2005/8/layout/vList4"/>
    <dgm:cxn modelId="{0E859185-FB14-487E-B115-F56BAD0F352E}" srcId="{242DC2BA-2E5E-42FD-A04D-9E33827A3533}" destId="{6DC8EF21-1170-4328-B949-943CA2BC6023}" srcOrd="1" destOrd="0" parTransId="{72A4B5AA-425A-4FDE-BCBB-1584CDF35145}" sibTransId="{69612A81-48BE-4B1E-9FA6-A6E73B85B5DA}"/>
    <dgm:cxn modelId="{D990DB38-A738-4890-921D-DC1F3ABC6015}" type="presOf" srcId="{242DC2BA-2E5E-42FD-A04D-9E33827A3533}" destId="{BFAD0BEC-E63D-48FB-BFCF-EDB9DF84A345}" srcOrd="0" destOrd="0" presId="urn:microsoft.com/office/officeart/2005/8/layout/vList4"/>
    <dgm:cxn modelId="{31D4D43D-6AFA-4AFB-BC94-24783593D83D}" type="presOf" srcId="{97E24D1F-8CF8-462E-AB56-046FB365B10B}" destId="{E682850A-1BA5-4640-82CB-376A80D46F4D}" srcOrd="1" destOrd="0" presId="urn:microsoft.com/office/officeart/2005/8/layout/vList4"/>
    <dgm:cxn modelId="{CD0AF653-1D79-4533-8684-79F14D36E0CF}" srcId="{242DC2BA-2E5E-42FD-A04D-9E33827A3533}" destId="{9BE093E3-2FF5-4A26-9F8D-DD76F3B87238}" srcOrd="2" destOrd="0" parTransId="{3D226527-7F96-494B-877E-3B8EFD4802AC}" sibTransId="{7497FBDF-BD52-4155-BC0D-98608E5A9B46}"/>
    <dgm:cxn modelId="{E2A28468-E04B-41BF-9757-4220564FFE9F}" type="presOf" srcId="{6DC8EF21-1170-4328-B949-943CA2BC6023}" destId="{717C75A9-6170-424E-BBF6-A9ACF92EDF45}" srcOrd="1" destOrd="0" presId="urn:microsoft.com/office/officeart/2005/8/layout/vList4"/>
    <dgm:cxn modelId="{74F7A06B-413B-46FB-9E86-2B258B21A571}" type="presOf" srcId="{9BE093E3-2FF5-4A26-9F8D-DD76F3B87238}" destId="{AE9D31C9-FF95-4877-B026-94C758250593}" srcOrd="0" destOrd="0" presId="urn:microsoft.com/office/officeart/2005/8/layout/vList4"/>
    <dgm:cxn modelId="{5C1AA4F9-9D5F-434A-ADA8-F53FCC2ECBAE}" type="presOf" srcId="{6DC8EF21-1170-4328-B949-943CA2BC6023}" destId="{D348DF6B-20A4-4217-80D0-9E736FE6DDD5}" srcOrd="0" destOrd="0" presId="urn:microsoft.com/office/officeart/2005/8/layout/vList4"/>
    <dgm:cxn modelId="{7E073F35-32B4-4AE2-8C90-B21C2BDBC467}" srcId="{242DC2BA-2E5E-42FD-A04D-9E33827A3533}" destId="{97E24D1F-8CF8-462E-AB56-046FB365B10B}" srcOrd="0" destOrd="0" parTransId="{780E8470-EDF3-409B-B278-F9A516C99C3A}" sibTransId="{AE5FA08E-9318-4FE9-883F-A982FB9394E7}"/>
    <dgm:cxn modelId="{33ECD206-6C37-453C-9466-A5566D5345EB}" type="presOf" srcId="{9BE093E3-2FF5-4A26-9F8D-DD76F3B87238}" destId="{1677FD09-1FCF-4FB9-9404-86805054B3FF}" srcOrd="1" destOrd="0" presId="urn:microsoft.com/office/officeart/2005/8/layout/vList4"/>
    <dgm:cxn modelId="{00C869CC-249F-4A7F-BD2F-DD380DEC68AD}" type="presParOf" srcId="{BFAD0BEC-E63D-48FB-BFCF-EDB9DF84A345}" destId="{6907DD07-16D3-4A1C-A53C-2CE3B3B8A91C}" srcOrd="0" destOrd="0" presId="urn:microsoft.com/office/officeart/2005/8/layout/vList4"/>
    <dgm:cxn modelId="{72959AF3-987A-4405-ABDB-A5444D9B5A8D}" type="presParOf" srcId="{6907DD07-16D3-4A1C-A53C-2CE3B3B8A91C}" destId="{E694646C-4D63-4163-91B0-D37E5C90EEFF}" srcOrd="0" destOrd="0" presId="urn:microsoft.com/office/officeart/2005/8/layout/vList4"/>
    <dgm:cxn modelId="{E4D0B993-31A2-4016-99BA-8E248F255617}" type="presParOf" srcId="{6907DD07-16D3-4A1C-A53C-2CE3B3B8A91C}" destId="{77EA74C9-3BA8-4081-8703-1AE0907D8A46}" srcOrd="1" destOrd="0" presId="urn:microsoft.com/office/officeart/2005/8/layout/vList4"/>
    <dgm:cxn modelId="{2F6BE036-1DA1-498E-A89C-AB1C3887387A}" type="presParOf" srcId="{6907DD07-16D3-4A1C-A53C-2CE3B3B8A91C}" destId="{E682850A-1BA5-4640-82CB-376A80D46F4D}" srcOrd="2" destOrd="0" presId="urn:microsoft.com/office/officeart/2005/8/layout/vList4"/>
    <dgm:cxn modelId="{65579F6D-DE0E-4E56-9566-446DD29524C5}" type="presParOf" srcId="{BFAD0BEC-E63D-48FB-BFCF-EDB9DF84A345}" destId="{65EC561B-24FA-49D5-BE90-B20D6A675868}" srcOrd="1" destOrd="0" presId="urn:microsoft.com/office/officeart/2005/8/layout/vList4"/>
    <dgm:cxn modelId="{314E44CC-BFD7-4CA8-AADE-7BDCC3F70905}" type="presParOf" srcId="{BFAD0BEC-E63D-48FB-BFCF-EDB9DF84A345}" destId="{DC8E6228-C219-4BE8-BFFD-4513BF9BBE8A}" srcOrd="2" destOrd="0" presId="urn:microsoft.com/office/officeart/2005/8/layout/vList4"/>
    <dgm:cxn modelId="{1F4DC6B2-0DC2-49C2-8F2F-AFE0C272F80E}" type="presParOf" srcId="{DC8E6228-C219-4BE8-BFFD-4513BF9BBE8A}" destId="{D348DF6B-20A4-4217-80D0-9E736FE6DDD5}" srcOrd="0" destOrd="0" presId="urn:microsoft.com/office/officeart/2005/8/layout/vList4"/>
    <dgm:cxn modelId="{B650BED4-F30C-4A36-9E37-154595CFC9C2}" type="presParOf" srcId="{DC8E6228-C219-4BE8-BFFD-4513BF9BBE8A}" destId="{F11FFD87-B611-419A-896E-6B2B1B98D5FB}" srcOrd="1" destOrd="0" presId="urn:microsoft.com/office/officeart/2005/8/layout/vList4"/>
    <dgm:cxn modelId="{467A11DE-2A07-45B4-901E-3682A6E673D0}" type="presParOf" srcId="{DC8E6228-C219-4BE8-BFFD-4513BF9BBE8A}" destId="{717C75A9-6170-424E-BBF6-A9ACF92EDF45}" srcOrd="2" destOrd="0" presId="urn:microsoft.com/office/officeart/2005/8/layout/vList4"/>
    <dgm:cxn modelId="{71977F54-E4E8-40E6-979C-54B91586BAF5}" type="presParOf" srcId="{BFAD0BEC-E63D-48FB-BFCF-EDB9DF84A345}" destId="{0175C21C-A2C4-4819-8727-75D5692F5265}" srcOrd="3" destOrd="0" presId="urn:microsoft.com/office/officeart/2005/8/layout/vList4"/>
    <dgm:cxn modelId="{C362E890-802B-4E49-8F41-FE4149540780}" type="presParOf" srcId="{BFAD0BEC-E63D-48FB-BFCF-EDB9DF84A345}" destId="{C14B8A73-C465-48CD-82AA-69BD4D252DF1}" srcOrd="4" destOrd="0" presId="urn:microsoft.com/office/officeart/2005/8/layout/vList4"/>
    <dgm:cxn modelId="{E4C99019-4195-4F36-B404-DB3E93A5DDAE}" type="presParOf" srcId="{C14B8A73-C465-48CD-82AA-69BD4D252DF1}" destId="{AE9D31C9-FF95-4877-B026-94C758250593}" srcOrd="0" destOrd="0" presId="urn:microsoft.com/office/officeart/2005/8/layout/vList4"/>
    <dgm:cxn modelId="{E4FC3CD5-BB41-4281-9C17-0D15F2752EDD}" type="presParOf" srcId="{C14B8A73-C465-48CD-82AA-69BD4D252DF1}" destId="{EEA428A0-E825-4784-AEEB-89741DCAD88C}" srcOrd="1" destOrd="0" presId="urn:microsoft.com/office/officeart/2005/8/layout/vList4"/>
    <dgm:cxn modelId="{0556503C-CC25-4A7F-B521-0AFA309685C7}" type="presParOf" srcId="{C14B8A73-C465-48CD-82AA-69BD4D252DF1}" destId="{1677FD09-1FCF-4FB9-9404-86805054B3F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1876A-7DDB-4C1F-BDD4-432D2B0AA6F7}">
      <dsp:nvSpPr>
        <dsp:cNvPr id="0" name=""/>
        <dsp:cNvSpPr/>
      </dsp:nvSpPr>
      <dsp:spPr>
        <a:xfrm>
          <a:off x="32441" y="0"/>
          <a:ext cx="2282606" cy="509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Декоративно-прикладное творчество</a:t>
          </a:r>
          <a:endParaRPr lang="ru-RU" sz="2200" kern="1200" dirty="0"/>
        </a:p>
      </dsp:txBody>
      <dsp:txXfrm>
        <a:off x="32441" y="2039758"/>
        <a:ext cx="2282606" cy="2039758"/>
      </dsp:txXfrm>
    </dsp:sp>
    <dsp:sp modelId="{0CAF83F9-2472-48ED-94EE-9C4D01238187}">
      <dsp:nvSpPr>
        <dsp:cNvPr id="0" name=""/>
        <dsp:cNvSpPr/>
      </dsp:nvSpPr>
      <dsp:spPr>
        <a:xfrm>
          <a:off x="165435" y="360048"/>
          <a:ext cx="1990002" cy="193956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3C02D6-F7F0-4218-909D-7E1FF0FD0104}">
      <dsp:nvSpPr>
        <dsp:cNvPr id="0" name=""/>
        <dsp:cNvSpPr/>
      </dsp:nvSpPr>
      <dsp:spPr>
        <a:xfrm>
          <a:off x="3316022" y="0"/>
          <a:ext cx="2282606" cy="509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u="sng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u="sng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sng" kern="1200" dirty="0" smtClean="0"/>
            <a:t>Кулинария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3316022" y="2039758"/>
        <a:ext cx="2282606" cy="2039758"/>
      </dsp:txXfrm>
    </dsp:sp>
    <dsp:sp modelId="{A8CFD501-0434-4B85-B474-891DBF9F243E}">
      <dsp:nvSpPr>
        <dsp:cNvPr id="0" name=""/>
        <dsp:cNvSpPr/>
      </dsp:nvSpPr>
      <dsp:spPr>
        <a:xfrm>
          <a:off x="2448279" y="-288027"/>
          <a:ext cx="3965418" cy="380100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840AA5-893F-447A-A6D8-1A65A2E98697}">
      <dsp:nvSpPr>
        <dsp:cNvPr id="0" name=""/>
        <dsp:cNvSpPr/>
      </dsp:nvSpPr>
      <dsp:spPr>
        <a:xfrm>
          <a:off x="6529481" y="0"/>
          <a:ext cx="2282606" cy="50993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Ведение домашнего хозяйства</a:t>
          </a:r>
          <a:endParaRPr lang="ru-RU" sz="2200" kern="1200" dirty="0"/>
        </a:p>
      </dsp:txBody>
      <dsp:txXfrm>
        <a:off x="6529481" y="2039758"/>
        <a:ext cx="2282606" cy="2039758"/>
      </dsp:txXfrm>
    </dsp:sp>
    <dsp:sp modelId="{EA1D79B4-ED4E-45A4-9205-8BC16DCAA0BB}">
      <dsp:nvSpPr>
        <dsp:cNvPr id="0" name=""/>
        <dsp:cNvSpPr/>
      </dsp:nvSpPr>
      <dsp:spPr>
        <a:xfrm>
          <a:off x="6624734" y="360048"/>
          <a:ext cx="2096931" cy="194418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94BDD4-FFE7-4AEF-8B11-8E9F0DB2145D}">
      <dsp:nvSpPr>
        <dsp:cNvPr id="0" name=""/>
        <dsp:cNvSpPr/>
      </dsp:nvSpPr>
      <dsp:spPr>
        <a:xfrm>
          <a:off x="780241" y="4302924"/>
          <a:ext cx="7219694" cy="76490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4646C-4D63-4163-91B0-D37E5C90EEFF}">
      <dsp:nvSpPr>
        <dsp:cNvPr id="0" name=""/>
        <dsp:cNvSpPr/>
      </dsp:nvSpPr>
      <dsp:spPr>
        <a:xfrm>
          <a:off x="0" y="16981"/>
          <a:ext cx="8812088" cy="1768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300" kern="1200" dirty="0" smtClean="0"/>
            <a:t>          </a:t>
          </a:r>
          <a:r>
            <a:rPr lang="ru-RU" sz="4000" b="1" kern="1200" dirty="0" smtClean="0"/>
            <a:t>Теоретические основы</a:t>
          </a:r>
        </a:p>
      </dsp:txBody>
      <dsp:txXfrm>
        <a:off x="1939308" y="16981"/>
        <a:ext cx="6872779" cy="1768907"/>
      </dsp:txXfrm>
    </dsp:sp>
    <dsp:sp modelId="{77EA74C9-3BA8-4081-8703-1AE0907D8A46}">
      <dsp:nvSpPr>
        <dsp:cNvPr id="0" name=""/>
        <dsp:cNvSpPr/>
      </dsp:nvSpPr>
      <dsp:spPr>
        <a:xfrm>
          <a:off x="290669" y="0"/>
          <a:ext cx="2561339" cy="1930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48DF6B-20A4-4217-80D0-9E736FE6DDD5}">
      <dsp:nvSpPr>
        <dsp:cNvPr id="0" name=""/>
        <dsp:cNvSpPr/>
      </dsp:nvSpPr>
      <dsp:spPr>
        <a:xfrm>
          <a:off x="0" y="2304253"/>
          <a:ext cx="8812088" cy="1768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           Приготовление блюд</a:t>
          </a:r>
          <a:endParaRPr lang="ru-RU" sz="4000" b="1" kern="1200" dirty="0"/>
        </a:p>
      </dsp:txBody>
      <dsp:txXfrm>
        <a:off x="1939308" y="2304253"/>
        <a:ext cx="6872779" cy="1768907"/>
      </dsp:txXfrm>
    </dsp:sp>
    <dsp:sp modelId="{F11FFD87-B611-419A-896E-6B2B1B98D5FB}">
      <dsp:nvSpPr>
        <dsp:cNvPr id="0" name=""/>
        <dsp:cNvSpPr/>
      </dsp:nvSpPr>
      <dsp:spPr>
        <a:xfrm>
          <a:off x="936106" y="2088230"/>
          <a:ext cx="2602914" cy="21161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E9D31C9-FF95-4877-B026-94C758250593}">
      <dsp:nvSpPr>
        <dsp:cNvPr id="0" name=""/>
        <dsp:cNvSpPr/>
      </dsp:nvSpPr>
      <dsp:spPr>
        <a:xfrm>
          <a:off x="10" y="4536508"/>
          <a:ext cx="8812088" cy="17689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smtClean="0"/>
            <a:t>        Столовый этикет</a:t>
          </a:r>
        </a:p>
      </dsp:txBody>
      <dsp:txXfrm>
        <a:off x="1939318" y="4536508"/>
        <a:ext cx="6872779" cy="1768907"/>
      </dsp:txXfrm>
    </dsp:sp>
    <dsp:sp modelId="{EEA428A0-E825-4784-AEEB-89741DCAD88C}">
      <dsp:nvSpPr>
        <dsp:cNvPr id="0" name=""/>
        <dsp:cNvSpPr/>
      </dsp:nvSpPr>
      <dsp:spPr>
        <a:xfrm>
          <a:off x="363276" y="4369031"/>
          <a:ext cx="2660122" cy="20780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395536" y="5582207"/>
            <a:ext cx="8496944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920880" cy="3744416"/>
          </a:xfrm>
        </p:spPr>
        <p:txBody>
          <a:bodyPr>
            <a:noAutofit/>
          </a:bodyPr>
          <a:lstStyle/>
          <a:p>
            <a:pPr algn="ctr"/>
            <a:r>
              <a:rPr lang="ru-RU" sz="1400" dirty="0"/>
              <a:t>Государственное бюджетное образовательное учреждение</a:t>
            </a:r>
          </a:p>
          <a:p>
            <a:pPr algn="ctr"/>
            <a:r>
              <a:rPr lang="ru-RU" sz="1400" dirty="0"/>
              <a:t> Архангельской области для детей-сирот и детей, оставшихся без попечения родителей,</a:t>
            </a:r>
          </a:p>
          <a:p>
            <a:pPr algn="ctr"/>
            <a:r>
              <a:rPr lang="ru-RU" sz="1400" dirty="0"/>
              <a:t> «Онежский детский дом»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Программа</a:t>
            </a:r>
            <a:r>
              <a:rPr lang="ru-RU" sz="3200" dirty="0"/>
              <a:t> </a:t>
            </a:r>
            <a:r>
              <a:rPr lang="ru-RU" sz="3200" dirty="0" smtClean="0"/>
              <a:t>дополнительного </a:t>
            </a:r>
            <a:r>
              <a:rPr lang="ru-RU" sz="3200" dirty="0"/>
              <a:t>образования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31991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5949280"/>
            <a:ext cx="4355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Инструктор по труду</a:t>
            </a:r>
          </a:p>
          <a:p>
            <a:pPr algn="ctr"/>
            <a:r>
              <a:rPr lang="ru-RU" dirty="0" smtClean="0"/>
              <a:t>Костина Людмила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программа 15-18\твор.маст.фото\IMG_2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959" y="794425"/>
            <a:ext cx="2685217" cy="3580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программа 15-18\твор.маст.фото\IMG_3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5540"/>
            <a:ext cx="2460497" cy="3280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1\Desktop\документы с рабочего стола\мамино!)\работа\кулинарный поединок\фото кулинар поединок 14-15г\IMG_2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5" y="295540"/>
            <a:ext cx="3471549" cy="26035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1\Desktop\документы с рабочего стола\мамино!)\работа\кулинарный поединок\фото кулинар поединок 14-15г\IMG_25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2" y="3212976"/>
            <a:ext cx="2453494" cy="32714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49" y="3989247"/>
            <a:ext cx="3548063" cy="26638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0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Круглый стол для </a:t>
            </a:r>
            <a:r>
              <a:rPr lang="ru-RU" dirty="0" smtClean="0"/>
              <a:t>выпускников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08785"/>
            <a:ext cx="3600400" cy="4800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 descr="F:\DCIM\102MSDCF\DSC03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33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778">
            <a:off x="4067158" y="2658770"/>
            <a:ext cx="4501062" cy="29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8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10600" cy="882650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8640615" cy="150385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Создание условий для социально-личностного развития через обучение практическим умениям и навыкам.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7380312" y="4437112"/>
            <a:ext cx="1512168" cy="15841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                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323528" y="2780928"/>
            <a:ext cx="8352928" cy="3725739"/>
          </a:xfrm>
        </p:spPr>
        <p:txBody>
          <a:bodyPr>
            <a:noAutofit/>
          </a:bodyPr>
          <a:lstStyle/>
          <a:p>
            <a:r>
              <a:rPr lang="ru-RU" sz="2000" b="1" dirty="0"/>
              <a:t>Сроки реализации</a:t>
            </a:r>
            <a:r>
              <a:rPr lang="ru-RU" sz="2000" b="1" dirty="0" smtClean="0"/>
              <a:t>: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3 года.</a:t>
            </a:r>
          </a:p>
          <a:p>
            <a:pPr marL="0" indent="0">
              <a:buNone/>
            </a:pPr>
            <a:endParaRPr lang="ru-RU" sz="2000" b="1" dirty="0"/>
          </a:p>
          <a:p>
            <a:r>
              <a:rPr lang="ru-RU" sz="2000" b="1" dirty="0" smtClean="0"/>
              <a:t>Форма </a:t>
            </a:r>
            <a:r>
              <a:rPr lang="ru-RU" sz="2000" b="1" dirty="0"/>
              <a:t>проведения: </a:t>
            </a: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Групповая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, 2 занятия в неделю по 40 мин.</a:t>
            </a:r>
          </a:p>
          <a:p>
            <a:pPr marL="0" indent="0">
              <a:buNone/>
            </a:pPr>
            <a:endParaRPr lang="ru-RU" sz="2000" b="1" dirty="0"/>
          </a:p>
          <a:p>
            <a:r>
              <a:rPr lang="ru-RU" sz="2000" b="1" dirty="0" smtClean="0"/>
              <a:t>Участники: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Воспитанники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с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особенностями в развитии.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b="1" dirty="0" smtClean="0"/>
          </a:p>
          <a:p>
            <a:r>
              <a:rPr lang="ru-RU" sz="2000" b="1" dirty="0" smtClean="0"/>
              <a:t>Условия: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Интерьер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и техническое обеспечение  кабинета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       максимально  приближены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к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домашним 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условиям.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46,2 % детей </a:t>
            </a:r>
            <a:r>
              <a:rPr lang="ru-RU" dirty="0" smtClean="0"/>
              <a:t>не имеют опыта проживания в семье.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6,6 </a:t>
            </a:r>
            <a:r>
              <a:rPr lang="ru-RU" dirty="0"/>
              <a:t>% бывают в гостях в каникулярное время и имеют возможность наблюдать за укладом жизни в домашних условиях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16,6 </a:t>
            </a:r>
            <a:r>
              <a:rPr lang="ru-RU" dirty="0"/>
              <a:t>% принимали участие в приготовлении пищи, решении повседневных бытовых проблем. </a:t>
            </a:r>
          </a:p>
        </p:txBody>
      </p:sp>
    </p:spTree>
    <p:extLst>
      <p:ext uri="{BB962C8B-B14F-4D97-AF65-F5344CB8AC3E}">
        <p14:creationId xmlns:p14="http://schemas.microsoft.com/office/powerpoint/2010/main" val="6961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Направления: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283536"/>
              </p:ext>
            </p:extLst>
          </p:nvPr>
        </p:nvGraphicFramePr>
        <p:xfrm>
          <a:off x="179512" y="1340768"/>
          <a:ext cx="8812088" cy="5099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3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Задачи направления кулинария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8392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Обучающие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dirty="0"/>
              <a:t>	Познакомить с традициями приготовления пищи в семье.</a:t>
            </a:r>
          </a:p>
          <a:p>
            <a:pPr marL="0" indent="0">
              <a:buNone/>
            </a:pPr>
            <a:r>
              <a:rPr lang="ru-RU" dirty="0"/>
              <a:t>	Формировать практические умения и навыки составления меню, расчета бюджета, приготовления блюд, организации питания.</a:t>
            </a:r>
          </a:p>
          <a:p>
            <a:pPr marL="0" indent="0">
              <a:buNone/>
            </a:pPr>
            <a:r>
              <a:rPr lang="ru-RU" dirty="0"/>
              <a:t>	Учить находить информацию и адаптировать к условиям применения, соблюдать правила гигиены и санитарные требования при приготовлении пищи.</a:t>
            </a:r>
          </a:p>
          <a:p>
            <a:endParaRPr lang="ru-RU" dirty="0"/>
          </a:p>
          <a:p>
            <a:r>
              <a:rPr lang="ru-RU" b="1" dirty="0"/>
              <a:t>Коррекционно-развивающие: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Развивать смекалку, находчивость, внимание</a:t>
            </a:r>
            <a:r>
              <a:rPr lang="ru-RU" dirty="0"/>
              <a:t>, </a:t>
            </a:r>
            <a:r>
              <a:rPr lang="ru-RU" dirty="0" smtClean="0"/>
              <a:t>память.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Развивать и корректировать эмоционально-волевые качества личности.</a:t>
            </a:r>
          </a:p>
          <a:p>
            <a:endParaRPr lang="ru-RU" dirty="0"/>
          </a:p>
          <a:p>
            <a:r>
              <a:rPr lang="ru-RU" b="1" dirty="0"/>
              <a:t>Воспитывающие:</a:t>
            </a:r>
          </a:p>
          <a:p>
            <a:pPr marL="0" indent="0">
              <a:buNone/>
            </a:pPr>
            <a:r>
              <a:rPr lang="ru-RU" dirty="0"/>
              <a:t>	Воспитывать личностные качества: бережливость, экономность, аккуратность, </a:t>
            </a:r>
            <a:r>
              <a:rPr lang="ru-RU" dirty="0" smtClean="0"/>
              <a:t>трудолюбие.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51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546544"/>
              </p:ext>
            </p:extLst>
          </p:nvPr>
        </p:nvGraphicFramePr>
        <p:xfrm>
          <a:off x="179512" y="188640"/>
          <a:ext cx="881208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0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2" y="188640"/>
            <a:ext cx="8154270" cy="3672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будут </a:t>
            </a:r>
            <a:r>
              <a:rPr lang="ru-RU" dirty="0"/>
              <a:t>иметь </a:t>
            </a:r>
            <a:r>
              <a:rPr lang="ru-RU" dirty="0" smtClean="0"/>
              <a:t>представление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будут знать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686800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sz="2400" b="1" dirty="0"/>
              <a:t>О традициях приготовления пищи в семье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/>
              <a:t>•	О семейном бюджете на </a:t>
            </a:r>
            <a:r>
              <a:rPr lang="ru-RU" sz="2400" b="1" dirty="0" smtClean="0"/>
              <a:t>питание.</a:t>
            </a: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•	О себестоимости блюд</a:t>
            </a:r>
            <a:r>
              <a:rPr lang="ru-RU" sz="2400" b="1" dirty="0" smtClean="0"/>
              <a:t>.</a:t>
            </a:r>
            <a:endParaRPr lang="ru-RU" sz="24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780928"/>
            <a:ext cx="8802687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3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264696" cy="56166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будут  уметь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приобретут 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439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•</a:t>
            </a:r>
            <a:r>
              <a:rPr lang="ru-RU" sz="2800" dirty="0"/>
              <a:t>	Соблюдать правила гигиены и санитарные требования при приготовлении пищи.</a:t>
            </a:r>
          </a:p>
          <a:p>
            <a:pPr marL="0" indent="0">
              <a:buNone/>
            </a:pPr>
            <a:r>
              <a:rPr lang="ru-RU" sz="2800" dirty="0"/>
              <a:t>•	Соблюдать правила безопасного труда.</a:t>
            </a:r>
          </a:p>
          <a:p>
            <a:pPr marL="0" indent="0">
              <a:buNone/>
            </a:pPr>
            <a:r>
              <a:rPr lang="ru-RU" sz="2800" dirty="0"/>
              <a:t>•	Соблюдать </a:t>
            </a:r>
            <a:r>
              <a:rPr lang="ru-RU" sz="2800" dirty="0" smtClean="0"/>
              <a:t>столовый </a:t>
            </a:r>
            <a:r>
              <a:rPr lang="ru-RU" sz="2800" dirty="0"/>
              <a:t>этикет.</a:t>
            </a:r>
          </a:p>
          <a:p>
            <a:pPr marL="0" indent="0">
              <a:buNone/>
            </a:pPr>
            <a:r>
              <a:rPr lang="ru-RU" sz="2800" dirty="0"/>
              <a:t>•	Сервировать стол.</a:t>
            </a:r>
          </a:p>
          <a:p>
            <a:pPr marL="0" indent="0">
              <a:buNone/>
            </a:pPr>
            <a:r>
              <a:rPr lang="ru-RU" sz="2800" dirty="0"/>
              <a:t>•	Готовить блюда по рецепту (из овощей, круп, </a:t>
            </a:r>
            <a:r>
              <a:rPr lang="ru-RU" sz="2800" dirty="0" smtClean="0"/>
              <a:t>  яиц</a:t>
            </a:r>
            <a:r>
              <a:rPr lang="ru-RU" sz="2800" dirty="0"/>
              <a:t>, макаронных </a:t>
            </a:r>
            <a:r>
              <a:rPr lang="ru-RU" sz="2800" dirty="0" smtClean="0"/>
              <a:t>изделий</a:t>
            </a:r>
            <a:r>
              <a:rPr lang="ru-RU" sz="2800" dirty="0"/>
              <a:t>, </a:t>
            </a:r>
            <a:r>
              <a:rPr lang="ru-RU" sz="2800" dirty="0" smtClean="0"/>
              <a:t>полуфабрикатов, мяса</a:t>
            </a:r>
            <a:r>
              <a:rPr lang="ru-RU" sz="2800" dirty="0"/>
              <a:t>, </a:t>
            </a:r>
            <a:r>
              <a:rPr lang="ru-RU" sz="2800" dirty="0" smtClean="0"/>
              <a:t>рыбы).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•	</a:t>
            </a:r>
            <a:r>
              <a:rPr lang="ru-RU" sz="2800" dirty="0" smtClean="0"/>
              <a:t>Печь.</a:t>
            </a:r>
            <a:endParaRPr lang="ru-RU" sz="2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45223"/>
            <a:ext cx="8155632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1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281094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Диагностическое обследование 1 </a:t>
            </a:r>
            <a:r>
              <a:rPr lang="ru-RU" sz="2800" dirty="0"/>
              <a:t>раз в </a:t>
            </a:r>
            <a:r>
              <a:rPr lang="ru-RU" sz="2800" dirty="0" smtClean="0"/>
              <a:t>четверть</a:t>
            </a:r>
            <a:r>
              <a:rPr lang="ru-RU" sz="2800" dirty="0"/>
              <a:t>. </a:t>
            </a:r>
            <a:r>
              <a:rPr lang="ru-RU" sz="2000" dirty="0"/>
              <a:t>Мониторинг учета творческих достижений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по </a:t>
            </a:r>
            <a:r>
              <a:rPr lang="ru-RU" sz="2000" dirty="0"/>
              <a:t>материалам </a:t>
            </a:r>
            <a:r>
              <a:rPr lang="ru-RU" sz="2000" dirty="0" err="1"/>
              <a:t>Н.В.Кленовой</a:t>
            </a:r>
            <a:r>
              <a:rPr lang="ru-RU" sz="2000" dirty="0"/>
              <a:t>, </a:t>
            </a:r>
            <a:r>
              <a:rPr lang="ru-RU" sz="2000" dirty="0" err="1"/>
              <a:t>Л.Н.Буйловой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«</a:t>
            </a:r>
            <a:r>
              <a:rPr lang="ru-RU" sz="2000" dirty="0"/>
              <a:t>Методика определения результатов образовательной деятельности детей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28489432"/>
              </p:ext>
            </p:extLst>
          </p:nvPr>
        </p:nvGraphicFramePr>
        <p:xfrm>
          <a:off x="0" y="2852936"/>
          <a:ext cx="5508104" cy="240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15054385"/>
              </p:ext>
            </p:extLst>
          </p:nvPr>
        </p:nvGraphicFramePr>
        <p:xfrm>
          <a:off x="4762781" y="2780928"/>
          <a:ext cx="4392488" cy="245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24606897"/>
              </p:ext>
            </p:extLst>
          </p:nvPr>
        </p:nvGraphicFramePr>
        <p:xfrm>
          <a:off x="2699792" y="4274570"/>
          <a:ext cx="3960440" cy="2551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75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1139</TotalTime>
  <Words>196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 </vt:lpstr>
      <vt:lpstr>Цель:</vt:lpstr>
      <vt:lpstr>актуальность</vt:lpstr>
      <vt:lpstr>Направления:</vt:lpstr>
      <vt:lpstr>Задачи направления кулинария</vt:lpstr>
      <vt:lpstr>Презентация PowerPoint</vt:lpstr>
      <vt:lpstr>будут иметь представление     будут знать </vt:lpstr>
      <vt:lpstr>будут  уметь         приобретут опыт</vt:lpstr>
      <vt:lpstr>результативность</vt:lpstr>
      <vt:lpstr>Презентация PowerPoint</vt:lpstr>
      <vt:lpstr>Круглый стол для выпускников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Домашний очаг</dc:title>
  <dc:creator>user1</dc:creator>
  <cp:lastModifiedBy>user</cp:lastModifiedBy>
  <cp:revision>74</cp:revision>
  <dcterms:created xsi:type="dcterms:W3CDTF">2015-09-30T05:26:13Z</dcterms:created>
  <dcterms:modified xsi:type="dcterms:W3CDTF">2015-11-05T11:13:27Z</dcterms:modified>
</cp:coreProperties>
</file>